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816" y="17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557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3982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315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1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802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768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17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743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848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892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27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089CF-BD34-41DA-B3B6-CC180828EBCA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F785F-8521-4E65-B0E6-668E984C6E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799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2.png"/><Relationship Id="rId18" Type="http://schemas.microsoft.com/office/2007/relationships/hdphoto" Target="../media/hdphoto15.wdp"/><Relationship Id="rId3" Type="http://schemas.openxmlformats.org/officeDocument/2006/relationships/image" Target="../media/image33.jpeg"/><Relationship Id="rId21" Type="http://schemas.openxmlformats.org/officeDocument/2006/relationships/image" Target="../media/image46.png"/><Relationship Id="rId7" Type="http://schemas.openxmlformats.org/officeDocument/2006/relationships/image" Target="../media/image39.png"/><Relationship Id="rId12" Type="http://schemas.microsoft.com/office/2007/relationships/hdphoto" Target="../media/hdphoto12.wdp"/><Relationship Id="rId17" Type="http://schemas.openxmlformats.org/officeDocument/2006/relationships/image" Target="../media/image44.png"/><Relationship Id="rId2" Type="http://schemas.openxmlformats.org/officeDocument/2006/relationships/image" Target="../media/image36.jpe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11.wdp"/><Relationship Id="rId19" Type="http://schemas.openxmlformats.org/officeDocument/2006/relationships/image" Target="../media/image45.png"/><Relationship Id="rId4" Type="http://schemas.openxmlformats.org/officeDocument/2006/relationships/image" Target="../media/image37.gif"/><Relationship Id="rId9" Type="http://schemas.openxmlformats.org/officeDocument/2006/relationships/image" Target="../media/image40.png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jpeg"/><Relationship Id="rId7" Type="http://schemas.openxmlformats.org/officeDocument/2006/relationships/image" Target="../media/image29.png"/><Relationship Id="rId12" Type="http://schemas.microsoft.com/office/2007/relationships/hdphoto" Target="../media/hdphoto18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microsoft.com/office/2007/relationships/hdphoto" Target="../media/hdphoto17.wdp"/><Relationship Id="rId4" Type="http://schemas.openxmlformats.org/officeDocument/2006/relationships/image" Target="../media/image37.gif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61.png"/><Relationship Id="rId4" Type="http://schemas.openxmlformats.org/officeDocument/2006/relationships/image" Target="../media/image60.gif"/><Relationship Id="rId9" Type="http://schemas.openxmlformats.org/officeDocument/2006/relationships/image" Target="../media/image6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3" Type="http://schemas.openxmlformats.org/officeDocument/2006/relationships/image" Target="../media/image33.jpeg"/><Relationship Id="rId7" Type="http://schemas.openxmlformats.org/officeDocument/2006/relationships/image" Target="../media/image31.png"/><Relationship Id="rId12" Type="http://schemas.microsoft.com/office/2007/relationships/hdphoto" Target="../media/hdphoto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641" y1="4121" x2="28340" y2="23717"/>
                        <a14:foregroundMark x1="15521" y1="25117" x2="33436" y2="4899"/>
                        <a14:foregroundMark x1="40772" y1="21151" x2="53282" y2="24106"/>
                        <a14:foregroundMark x1="65714" y1="19984" x2="89807" y2="10964"/>
                        <a14:foregroundMark x1="69035" y1="4510" x2="78069" y2="19440"/>
                        <a14:foregroundMark x1="85405" y1="20218" x2="81622" y2="19207"/>
                        <a14:foregroundMark x1="32201" y1="36081" x2="34595" y2="36470"/>
                        <a14:foregroundMark x1="34981" y1="28616" x2="35830" y2="28849"/>
                        <a14:foregroundMark x1="15135" y1="28460" x2="18610" y2="29238"/>
                        <a14:foregroundMark x1="4093" y1="66252" x2="11815" y2="66252"/>
                        <a14:foregroundMark x1="7259" y1="43546" x2="3398" y2="93546"/>
                        <a14:foregroundMark x1="68031" y1="31571" x2="84015" y2="42924"/>
                        <a14:foregroundMark x1="80541" y1="36081" x2="82085" y2="37869"/>
                        <a14:foregroundMark x1="83938" y1="36703" x2="83243" y2="42379"/>
                        <a14:foregroundMark x1="84942" y1="41213" x2="88803" y2="47278"/>
                        <a14:foregroundMark x1="90039" y1="47278" x2="95212" y2="91991"/>
                        <a14:foregroundMark x1="35753" y1="92146" x2="56602" y2="86470"/>
                        <a14:backgroundMark x1="32896" y1="30171" x2="34208" y2="282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513"/>
            <a:ext cx="12192000" cy="6858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7" name="Grupo 6"/>
          <p:cNvGrpSpPr/>
          <p:nvPr/>
        </p:nvGrpSpPr>
        <p:grpSpPr>
          <a:xfrm>
            <a:off x="1510106" y="3643291"/>
            <a:ext cx="4816780" cy="1251538"/>
            <a:chOff x="1510106" y="3643291"/>
            <a:chExt cx="4816780" cy="1251538"/>
          </a:xfrm>
        </p:grpSpPr>
        <p:sp>
          <p:nvSpPr>
            <p:cNvPr id="2" name="Rectángulo 1"/>
            <p:cNvSpPr/>
            <p:nvPr/>
          </p:nvSpPr>
          <p:spPr>
            <a:xfrm rot="20381635">
              <a:off x="1510106" y="3643291"/>
              <a:ext cx="4816780" cy="125153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DoubleWave1">
                <a:avLst/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s-ES" sz="88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/>
                  </a:solidFill>
                  <a:latin typeface="Cooper Black" panose="0208090404030B020404" pitchFamily="18" charset="0"/>
                </a:rPr>
                <a:t>Navegando</a:t>
              </a:r>
            </a:p>
            <a:p>
              <a:pPr algn="ctr"/>
              <a:r>
                <a:rPr lang="es-ES" sz="88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/>
                  </a:solidFill>
                  <a:latin typeface="Cooper Black" panose="0208090404030B020404" pitchFamily="18" charset="0"/>
                </a:rPr>
                <a:t> </a:t>
              </a:r>
              <a:endParaRPr lang="es-ES" sz="8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/>
                </a:solidFill>
                <a:latin typeface="Cooper Black" panose="0208090404030B020404" pitchFamily="18" charset="0"/>
              </a:endParaRPr>
            </a:p>
          </p:txBody>
        </p:sp>
        <p:sp>
          <p:nvSpPr>
            <p:cNvPr id="5" name="Rectángulo 4"/>
            <p:cNvSpPr/>
            <p:nvPr/>
          </p:nvSpPr>
          <p:spPr>
            <a:xfrm rot="20191404">
              <a:off x="4594948" y="3834288"/>
              <a:ext cx="1016625" cy="92333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s-ES" sz="54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/>
                  </a:solidFill>
                  <a:latin typeface="Cooper Black" panose="0208090404030B020404" pitchFamily="18" charset="0"/>
                </a:rPr>
                <a:t>en</a:t>
              </a:r>
              <a:endParaRPr lang="es-ES" sz="5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4"/>
                </a:solidFill>
                <a:latin typeface="Cooper Black" panose="0208090404030B020404" pitchFamily="18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741729" y="2814029"/>
            <a:ext cx="4828971" cy="1426472"/>
            <a:chOff x="5741729" y="2814029"/>
            <a:chExt cx="4828971" cy="1426472"/>
          </a:xfrm>
        </p:grpSpPr>
        <p:sp>
          <p:nvSpPr>
            <p:cNvPr id="4" name="Rectángulo 3"/>
            <p:cNvSpPr/>
            <p:nvPr/>
          </p:nvSpPr>
          <p:spPr>
            <a:xfrm rot="20169850">
              <a:off x="5741729" y="3317171"/>
              <a:ext cx="4828971" cy="923330"/>
            </a:xfrm>
            <a:prstGeom prst="rect">
              <a:avLst/>
            </a:prstGeom>
          </p:spPr>
          <p:txBody>
            <a:bodyPr wrap="square">
              <a:prstTxWarp prst="textArchDown">
                <a:avLst/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s-ES" sz="54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/>
                  </a:solidFill>
                  <a:latin typeface="Cooper Black" panose="0208090404030B020404" pitchFamily="18" charset="0"/>
                </a:rPr>
                <a:t>imaginación</a:t>
              </a:r>
            </a:p>
          </p:txBody>
        </p:sp>
        <p:sp>
          <p:nvSpPr>
            <p:cNvPr id="6" name="Rectángulo 5"/>
            <p:cNvSpPr/>
            <p:nvPr/>
          </p:nvSpPr>
          <p:spPr>
            <a:xfrm rot="20011150">
              <a:off x="6782231" y="2814029"/>
              <a:ext cx="902811" cy="1015663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s-ES" sz="60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/>
                  </a:solidFill>
                  <a:latin typeface="Cooper Black" panose="0208090404030B020404" pitchFamily="18" charset="0"/>
                </a:rPr>
                <a:t>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70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Paisajes, Fondos, Escenarios | | Fondos de dibujos animados, Fondos bosque,  Fondos de jard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7" y="-44088"/>
            <a:ext cx="6137429" cy="69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ibujos animados de la escena de la natu... | Free Vector #Freepik  #freevector #freefondo #fre… | Imagenes de paisajes animados, Hermosos  paisajes, Dibujos anima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8" y="-38786"/>
            <a:ext cx="6104746" cy="68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7" name="Grupo 6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" name="Elipse 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" name="Elipse 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" name="Arco 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9" name="Elipse 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" name="Arco 1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21" name="Elipse 2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3" name="Arco 2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25" name="Elipse 2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7" name="Arco 2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29" name="Elipse 2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Arco 3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37" name="Elipse 3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9" name="Arco 3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Arco 4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76" name="Grupo 75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77" name="Elipse 7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9" name="Arco 7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0" name="Grupo 79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81" name="Elipse 8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3" name="Arco 8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4" name="Grupo 83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85" name="Elipse 8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7" name="Arco 8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8" name="Grupo 87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89" name="Elipse 8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1" name="Arco 9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2" name="Grupo 91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93" name="Elipse 9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5" name="Arco 9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6" name="Grupo 9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97" name="Elipse 9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8" name="Elipse 9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9" name="Arco 9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72" name="Picture 6" descr="jumping-monkey-gif-animation GIF - Descargar &amp; Compartir en PHONEK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76" y="2549186"/>
            <a:ext cx="3714516" cy="37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lor imagen Tema 7 - ilustración vectorial | Flores de dibujos animados,  Manualidades, Clipart de fl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50" y="4748026"/>
            <a:ext cx="1627394" cy="214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log de contenido de flores, sin flores., hoja, tallo de la planta, dibujos  animados png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961" y="5342072"/>
            <a:ext cx="898126" cy="160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Blog de contenido de flores, sin flores., hoja, tallo de la planta, dibujos  animados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9016" y1="62835" x2="9016" y2="62835"/>
                        <a14:backgroundMark x1="29508" y1="54406" x2="29508" y2="54406"/>
                        <a14:backgroundMark x1="83607" y1="43295" x2="91803" y2="33716"/>
                        <a14:backgroundMark x1="53279" y1="62835" x2="8197" y2="42912"/>
                        <a14:backgroundMark x1="13934" y1="54023" x2="9016" y2="88506"/>
                        <a14:backgroundMark x1="55738" y1="81609" x2="49180" y2="62835"/>
                        <a14:backgroundMark x1="88525" y1="87356" x2="88525" y2="48659"/>
                        <a14:backgroundMark x1="18852" y1="3448" x2="22951" y2="3448"/>
                        <a14:backgroundMark x1="83607" y1="19540" x2="91803" y2="7663"/>
                        <a14:backgroundMark x1="60656" y1="3448" x2="90984" y2="4598"/>
                        <a14:backgroundMark x1="6557" y1="16475" x2="8197" y2="4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28" y="5836833"/>
            <a:ext cx="506622" cy="10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lores Animadas Png - Animadas De Un Flores, Transparent Png , Transparent  Png Image - PNGite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8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90" t="3900" r="18985" b="17105"/>
          <a:stretch/>
        </p:blipFill>
        <p:spPr bwMode="auto">
          <a:xfrm>
            <a:off x="1981103" y="5251384"/>
            <a:ext cx="1407323" cy="163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6" descr="jumping-monkey-gif-animation GIF - Descargar &amp; Compartir en PHONEK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76" y="3305219"/>
            <a:ext cx="3714516" cy="37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cono de color nogal. conjunto de frutos secos monocromos aislados.  ilustración de dibujo de líneas de alimentos en dibujos animados o estilo  doodle aislado | Vector Premiu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1086" y1="70472" x2="24441" y2="62008"/>
                        <a14:foregroundMark x1="74121" y1="71260" x2="73003" y2="67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2" t="5626" r="7890" b="6278"/>
          <a:stretch/>
        </p:blipFill>
        <p:spPr bwMode="auto">
          <a:xfrm>
            <a:off x="10613188" y="5649570"/>
            <a:ext cx="1314273" cy="10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2" descr="Icono de color nogal. conjunto de frutos secos monocromos aislados.  ilustración de dibujo de líneas de alimentos en dibujos animados o estilo  doodle aislado | Vector Premiu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1086" y1="70472" x2="24441" y2="62008"/>
                        <a14:foregroundMark x1="74121" y1="71260" x2="73003" y2="67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2" t="5626" r="7890" b="6278"/>
          <a:stretch/>
        </p:blipFill>
        <p:spPr bwMode="auto">
          <a:xfrm>
            <a:off x="9623048" y="5840013"/>
            <a:ext cx="826161" cy="6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iñas PNG Imágenes Transparentes | Vectores y Archivos PSD | Descarga  Gratuita en Pngtree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36" y="4995705"/>
            <a:ext cx="1717142" cy="171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lanta de alimento de árbol de bellota de nuez, Dibujos animados, Semillas  de nueces, Fruta, Comida vegetariana, Vegetal png | Klipartz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924" y="21126"/>
            <a:ext cx="657136" cy="5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6" descr="Planta de alimento de árbol de bellota de nuez, Dibujos animados, Semillas  de nueces, Fruta, Comida vegetariana, Vegetal png | Klipartz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92" y="862321"/>
            <a:ext cx="657136" cy="5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6" descr="Planta de alimento de árbol de bellota de nuez, Dibujos animados, Semillas  de nueces, Fruta, Comida vegetariana, Vegetal png | Klipartz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14" y="975299"/>
            <a:ext cx="657136" cy="5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6" descr="Planta de alimento de árbol de bellota de nuez, Dibujos animados, Semillas  de nueces, Fruta, Comida vegetariana, Vegetal png | Klipartz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75" y="1086157"/>
            <a:ext cx="657136" cy="5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uenos olores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0167"/>
          <a:stretch/>
        </p:blipFill>
        <p:spPr bwMode="auto">
          <a:xfrm>
            <a:off x="3583409" y="3951149"/>
            <a:ext cx="1161399" cy="17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Buenos olores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0167"/>
          <a:stretch/>
        </p:blipFill>
        <p:spPr bwMode="auto">
          <a:xfrm>
            <a:off x="2260752" y="4383477"/>
            <a:ext cx="1161399" cy="17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Buenos olores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0167"/>
          <a:stretch/>
        </p:blipFill>
        <p:spPr bwMode="auto">
          <a:xfrm>
            <a:off x="817911" y="4058953"/>
            <a:ext cx="1161399" cy="17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87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1549 0.8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40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0155 0.815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407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0951 0.767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38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0082 0.58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2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terior de cocina con muebles de madera de dibujos animados | Vector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275" y="-31596"/>
            <a:ext cx="6095907" cy="69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Paisajes, Fondos, Escenarios | | Fondos de dibujos animados, Fondos bosque,  Fondos de jard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71" y="-1043"/>
            <a:ext cx="6137429" cy="69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7" name="Grupo 6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" name="Elipse 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" name="Elipse 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" name="Arco 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9" name="Elipse 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" name="Arco 1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21" name="Elipse 2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3" name="Arco 2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25" name="Elipse 2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7" name="Arco 2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29" name="Elipse 2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Arco 3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37" name="Elipse 3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9" name="Arco 3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Arco 4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76" name="Grupo 75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77" name="Elipse 7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9" name="Arco 7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0" name="Grupo 79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81" name="Elipse 8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3" name="Arco 8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4" name="Grupo 83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85" name="Elipse 8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7" name="Arco 8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8" name="Grupo 87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89" name="Elipse 8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1" name="Arco 9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2" name="Grupo 91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93" name="Elipse 9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5" name="Arco 9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6" name="Grupo 9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97" name="Elipse 9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8" name="Elipse 9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9" name="Arco 9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105" name="Picture 6" descr="jumping-monkey-gif-animation GIF - Descargar &amp; Compartir en PHONEK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90" y="3509925"/>
            <a:ext cx="3714516" cy="37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4" descr="Piñas PNG Imágenes Transparentes | Vectores y Archivos PSD | Descarga  Gratuita en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2" y="5208943"/>
            <a:ext cx="1717142" cy="171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4" descr="Piñas PNG Imágenes Transparentes | Vectores y Archivos PSD | Descarga  Gratuita e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31" y="5555717"/>
            <a:ext cx="1177142" cy="117714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Imagen 1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43" b="86005" l="26061" r="36091"/>
                    </a14:imgEffect>
                  </a14:imgLayer>
                </a14:imgProps>
              </a:ext>
            </a:extLst>
          </a:blip>
          <a:srcRect l="25967" t="62744" r="63361" b="14537"/>
          <a:stretch/>
        </p:blipFill>
        <p:spPr>
          <a:xfrm flipH="1">
            <a:off x="7428067" y="3363054"/>
            <a:ext cx="2485811" cy="3600887"/>
          </a:xfrm>
          <a:prstGeom prst="rect">
            <a:avLst/>
          </a:prstGeom>
        </p:spPr>
      </p:pic>
      <p:pic>
        <p:nvPicPr>
          <p:cNvPr id="7172" name="Picture 4" descr="Dibujos Animados Almendra Nuez Pastel, Lindo, Postre, Coreano PNG y PSD  para Descargar Gratis | Pngtre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27597" r="11412" b="18844"/>
          <a:stretch/>
        </p:blipFill>
        <p:spPr bwMode="auto">
          <a:xfrm>
            <a:off x="10463326" y="3377321"/>
            <a:ext cx="1383066" cy="75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ermelada de piña: vectores, gráficos, imágenes vectoriales | Depositphotos®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8893" y1="38184" x2="83848" y2="40527"/>
                        <a14:foregroundMark x1="69691" y1="37598" x2="84048" y2="38672"/>
                        <a14:foregroundMark x1="72084" y1="37402" x2="81356" y2="37402"/>
                        <a14:foregroundMark x1="78066" y1="36816" x2="73180" y2="36328"/>
                        <a14:foregroundMark x1="81954" y1="78906" x2="21236" y2="82422"/>
                        <a14:foregroundMark x1="18544" y1="80566" x2="38983" y2="89063"/>
                        <a14:foregroundMark x1="23430" y1="73340" x2="58225" y2="89063"/>
                        <a14:foregroundMark x1="24028" y1="85059" x2="57727" y2="90137"/>
                        <a14:foregroundMark x1="58524" y1="90137" x2="80558" y2="82617"/>
                        <a14:foregroundMark x1="15852" y1="79688" x2="24526" y2="87500"/>
                        <a14:foregroundMark x1="19940" y1="85352" x2="35095" y2="91211"/>
                        <a14:foregroundMark x1="18843" y1="84766" x2="20439" y2="85059"/>
                        <a14:foregroundMark x1="35095" y1="90137" x2="44965" y2="90430"/>
                        <a14:foregroundMark x1="31306" y1="90625" x2="61815" y2="93066"/>
                        <a14:foregroundMark x1="62114" y1="93066" x2="77268" y2="88477"/>
                        <a14:foregroundMark x1="42173" y1="92773" x2="47358" y2="92480"/>
                        <a14:foregroundMark x1="42473" y1="93555" x2="50050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49" y="5029643"/>
            <a:ext cx="1137933" cy="116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5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" name="Imagen 40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50"/>
            <a:ext cx="6098927" cy="6870349"/>
          </a:xfrm>
          <a:prstGeom prst="rect">
            <a:avLst/>
          </a:prstGeom>
        </p:spPr>
      </p:pic>
      <p:pic>
        <p:nvPicPr>
          <p:cNvPr id="69" name="Picture 2" descr="Fondo degradado en tonos verdes | Vector Gra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28" y="-3012"/>
            <a:ext cx="6097989" cy="68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13" name="Grupo 12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6" name="Elipse 6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8" name="Arco 6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63" name="Elipse 6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5" name="Arco 6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2" name="Arco 6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57" name="Elipse 5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Arco 5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54" name="Elipse 53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6" name="Arco 55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3" name="Arco 5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0" name="Arco 49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5" name="Elipse 4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Arco 4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Arco 4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39" name="Elipse 3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Arco 4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Arco 3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Arco 3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Arco 2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72" name="Rectángulo 71"/>
          <p:cNvSpPr/>
          <p:nvPr/>
        </p:nvSpPr>
        <p:spPr>
          <a:xfrm>
            <a:off x="144161" y="451138"/>
            <a:ext cx="549041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Este no es un mono cualquiera</a:t>
            </a:r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A el no le gusta trepar por los arboles y odia comer plátanos. El prefiere pasear por el bosque, oler las flores y recoger las nueces que se caen de los </a:t>
            </a:r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árboles</a:t>
            </a:r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Siempre lleva una cesta hecha con ramitas y cuando tiene mas de treinta nueces, elabora una deliciosa torta de frutos secos y mermelada de mango. 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270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lustración de Un Vector De Colores Claros Ilustración De Un Fondo Grunge  Vacío Con Un Degradado De Color Rosa Y Azul Mezclado Fusionándose O  Fusionándose Entre Sí y más Vectores Libres 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29" y="-28651"/>
            <a:ext cx="6121088" cy="68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9" l="0" r="100000">
                        <a14:foregroundMark x1="2617" y1="12856" x2="60123" y2="83141"/>
                        <a14:foregroundMark x1="2848" y1="86220" x2="59199" y2="12856"/>
                        <a14:foregroundMark x1="30485" y1="11778" x2="28329" y2="84911"/>
                        <a14:foregroundMark x1="2079" y1="49115" x2="58968" y2="53195"/>
                        <a14:foregroundMark x1="11085" y1="72363" x2="8160" y2="18245"/>
                        <a14:foregroundMark x1="9161" y1="17783" x2="44342" y2="18707"/>
                        <a14:foregroundMark x1="50192" y1="27098" x2="41724" y2="77367"/>
                      </a14:backgroundRemoval>
                    </a14:imgEffect>
                  </a14:imgLayer>
                </a14:imgProps>
              </a:ext>
            </a:extLst>
          </a:blip>
          <a:srcRect t="11130" r="1701" b="8844"/>
          <a:stretch/>
        </p:blipFill>
        <p:spPr>
          <a:xfrm>
            <a:off x="6243809" y="1386352"/>
            <a:ext cx="5967856" cy="5471652"/>
          </a:xfrm>
          <a:prstGeom prst="rect">
            <a:avLst/>
          </a:prstGeom>
        </p:spPr>
      </p:pic>
      <p:pic>
        <p:nvPicPr>
          <p:cNvPr id="11266" name="Picture 2" descr="Fondo degradado suave azul claro borroneado | Vector Prem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4" y="3616"/>
            <a:ext cx="6114364" cy="685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13" name="Grupo 12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6" name="Elipse 6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8" name="Arco 6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63" name="Elipse 6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5" name="Arco 6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2" name="Arco 6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57" name="Elipse 5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Arco 5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54" name="Elipse 53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6" name="Arco 55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3" name="Arco 5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0" name="Arco 49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5" name="Elipse 4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Arco 4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Arco 4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39" name="Elipse 3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Arco 4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Arco 3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Arco 3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Arco 2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3" name="Rectángulo 2"/>
          <p:cNvSpPr/>
          <p:nvPr/>
        </p:nvSpPr>
        <p:spPr>
          <a:xfrm>
            <a:off x="6560792" y="1771093"/>
            <a:ext cx="3269805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 </a:t>
            </a:r>
          </a:p>
          <a:p>
            <a:pPr algn="ctr"/>
            <a:r>
              <a:rPr lang="es-ES" sz="11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carta</a:t>
            </a:r>
            <a:endParaRPr lang="es-ES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330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ondo de acuarela pintada a mano con forma de cielo y nubes | Foto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46" y="-63269"/>
            <a:ext cx="6082554" cy="692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ágenes de Fondo | Vectores, fotos de stock y PSD gratui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2" y="-31928"/>
            <a:ext cx="6127811" cy="68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13" name="Grupo 12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6" name="Elipse 6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8" name="Arco 6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63" name="Elipse 6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5" name="Arco 6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2" name="Arco 6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57" name="Elipse 5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Arco 5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54" name="Elipse 53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6" name="Arco 55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3" name="Arco 5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0" name="Arco 49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5" name="Elipse 4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Arco 4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Arco 4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39" name="Elipse 3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Arco 4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Arco 3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Arco 3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Arco 2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4102" name="Picture 6" descr="Corazon Cart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4" y="124920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nes animadas de Megafonos director de cine, Gifs animados de Cine &gt;  Megafonos director de c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780" y="1578063"/>
            <a:ext cx="5071667" cy="451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5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ondo hermoso de acuarela dibujado a mano | Vector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4" y="-19348"/>
            <a:ext cx="6067245" cy="687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ermoso fondo de acuarela pintado a mano | Vector Gra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56"/>
            <a:ext cx="6096000" cy="693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13" name="Grupo 12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6" name="Elipse 6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8" name="Arco 6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63" name="Elipse 6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5" name="Arco 6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2" name="Arco 6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57" name="Elipse 5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Arco 5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54" name="Elipse 53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6" name="Arco 55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3" name="Arco 5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0" name="Arco 49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5" name="Elipse 4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Arco 4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Arco 4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39" name="Elipse 3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Arco 4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Arco 3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Arco 3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Arco 2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5126" name="Picture 6" descr="Galeria de Estudiantes de Gifs Animados ~ Gifmania | Writing skills,  Writing services, Assignment writing servi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6" y="3143618"/>
            <a:ext cx="5411158" cy="338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ste Gráficos Es Burbuja Sobre Dibujos Animados, Burbujas, - Thought Bubble  Png Gif - Free Transparent PNG Download - PNGke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67" l="3415" r="90000">
                        <a14:foregroundMark x1="21220" y1="67467" x2="29634" y2="68267"/>
                        <a14:foregroundMark x1="16220" y1="75467" x2="21585" y2="75067"/>
                        <a14:foregroundMark x1="10244" y1="82933" x2="12317" y2="82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9" t="6553" r="9448" b="16240"/>
          <a:stretch/>
        </p:blipFill>
        <p:spPr bwMode="auto">
          <a:xfrm>
            <a:off x="3029832" y="2191081"/>
            <a:ext cx="1698682" cy="149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2. LAS EMOCIONES - EMOCIONES - SEMINARIO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29">
            <a:off x="552078" y="2179178"/>
            <a:ext cx="2583318" cy="192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G-TOYS: Envio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87" y="2377260"/>
            <a:ext cx="4179597" cy="417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Gifs animados de aviones | Imagenes de aviones animados, Imagenes animadas,  Actividades artística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19" y="583190"/>
            <a:ext cx="3333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6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in de Tamara Dantas en صور للتصميم | Fondos de pantalla de iphone, Ideas  de fondos de pantalla, Iphone fondos de panta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5" y="-14514"/>
            <a:ext cx="6087416" cy="687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ondo En Colores Pastel De La Acuarela Del Arco Iris Abstracto Stock de  ilustración - Ilustración de folleto, extracto: 1293519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18" y="1807"/>
            <a:ext cx="6129618" cy="68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13" name="Grupo 12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6" name="Elipse 6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8" name="Arco 6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63" name="Elipse 6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5" name="Arco 6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2" name="Arco 6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57" name="Elipse 5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Arco 5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54" name="Elipse 53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6" name="Arco 55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3" name="Arco 5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0" name="Arco 49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5" name="Elipse 4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Arco 4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Arco 4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39" name="Elipse 3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Arco 4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Arco 3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Arco 3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Arco 2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6150" name="Picture 6" descr="Gifs animados de Miembros de la famili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" y="925599"/>
            <a:ext cx="5423885" cy="50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a magia de mirar: NUESTRA CARTA A LOS NIÑOS Y NIÑAS DE OTRO COLEGIO.  TAGANAN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6" y="770924"/>
            <a:ext cx="3796419" cy="54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95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4" descr="Ilustración de Un Vector De Colores Claros Ilustración De Un Fondo Grunge  Vacío Con Un Degradado De Color Rosa Y Azul Mezclado Fusionándose O  Fusionándose Entre Sí y más Vectores Libres 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1088" cy="68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Fondo degradado suave azul claro borroneado | Vec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24"/>
            <a:ext cx="6114364" cy="685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13" name="Grupo 12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6" name="Elipse 6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7" name="Elipse 6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8" name="Arco 6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63" name="Elipse 6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4" name="Elipse 6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5" name="Arco 6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2" name="Arco 6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57" name="Elipse 5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9" name="Arco 5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7" name="Grupo 16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54" name="Elipse 53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6" name="Arco 55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3" name="Arco 5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0" name="Arco 49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5" name="Elipse 4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Arco 4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4" name="Arco 4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39" name="Elipse 3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1" name="Arco 4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7" name="Elipse 36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Arco 37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5" name="Grupo 24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Arco 31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6" name="Grupo 2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27" name="Elipse 2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Arco 2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71" name="Rectángulo 70"/>
          <p:cNvSpPr/>
          <p:nvPr/>
        </p:nvSpPr>
        <p:spPr>
          <a:xfrm>
            <a:off x="144161" y="451138"/>
            <a:ext cx="5397836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carta es un medio de comunicación, en ella podemos escribir nuestros pensamientos y sentimientos</a:t>
            </a:r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La podemos enviar a lugares lejanos a través del correo, a nuestros familiares o amigos.</a:t>
            </a:r>
          </a:p>
          <a:p>
            <a:pPr algn="ctr"/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Podemos contar en ellas los detalles de nuestras vacaciones, experiencias de nuestro colegio y muchas otras cosas más.</a:t>
            </a:r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7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ndo Degradado Azul Claro Foto de stock y más banco de imágenes de  Abstracto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6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inel Fundo do mar G - Frete Grátis no Elo7 | Atelier Toque Final (102515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29" y="-26970"/>
            <a:ext cx="6116171" cy="68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5527427" y="67235"/>
            <a:ext cx="1164039" cy="676287"/>
            <a:chOff x="5534150" y="73491"/>
            <a:chExt cx="1164039" cy="676287"/>
          </a:xfrm>
        </p:grpSpPr>
        <p:sp>
          <p:nvSpPr>
            <p:cNvPr id="6" name="Elipse 5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Elipse 4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Arco 3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513980" y="527434"/>
            <a:ext cx="1164039" cy="676287"/>
            <a:chOff x="5534150" y="73491"/>
            <a:chExt cx="1164039" cy="676287"/>
          </a:xfrm>
        </p:grpSpPr>
        <p:sp>
          <p:nvSpPr>
            <p:cNvPr id="9" name="Elipse 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Arco 1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513980" y="1001080"/>
            <a:ext cx="1164039" cy="676287"/>
            <a:chOff x="5534150" y="73491"/>
            <a:chExt cx="1164039" cy="676287"/>
          </a:xfrm>
        </p:grpSpPr>
        <p:sp>
          <p:nvSpPr>
            <p:cNvPr id="21" name="Elipse 2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Elipse 2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Arco 2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500533" y="1488173"/>
            <a:ext cx="1164039" cy="676287"/>
            <a:chOff x="5534150" y="73491"/>
            <a:chExt cx="1164039" cy="676287"/>
          </a:xfrm>
        </p:grpSpPr>
        <p:sp>
          <p:nvSpPr>
            <p:cNvPr id="25" name="Elipse 2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Elipse 2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Arco 2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513980" y="1975266"/>
            <a:ext cx="1164039" cy="676287"/>
            <a:chOff x="5534150" y="73491"/>
            <a:chExt cx="1164039" cy="676287"/>
          </a:xfrm>
        </p:grpSpPr>
        <p:sp>
          <p:nvSpPr>
            <p:cNvPr id="29" name="Elipse 2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Elipse 2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Arco 3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5513980" y="2462359"/>
            <a:ext cx="1164039" cy="676287"/>
            <a:chOff x="5534150" y="73491"/>
            <a:chExt cx="1164039" cy="676287"/>
          </a:xfrm>
        </p:grpSpPr>
        <p:sp>
          <p:nvSpPr>
            <p:cNvPr id="33" name="Elipse 3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Elipse 3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Arco 3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5513980" y="2936005"/>
            <a:ext cx="1164039" cy="676287"/>
            <a:chOff x="5534150" y="73491"/>
            <a:chExt cx="1164039" cy="676287"/>
          </a:xfrm>
        </p:grpSpPr>
        <p:sp>
          <p:nvSpPr>
            <p:cNvPr id="37" name="Elipse 3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Elipse 3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Arco 3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513980" y="3449993"/>
            <a:ext cx="1164039" cy="676287"/>
            <a:chOff x="5534150" y="73491"/>
            <a:chExt cx="1164039" cy="676287"/>
          </a:xfrm>
        </p:grpSpPr>
        <p:sp>
          <p:nvSpPr>
            <p:cNvPr id="41" name="Elipse 4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Elipse 4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Arco 4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5513980" y="3917383"/>
            <a:ext cx="1164039" cy="676287"/>
            <a:chOff x="5534150" y="73491"/>
            <a:chExt cx="1164039" cy="676287"/>
          </a:xfrm>
        </p:grpSpPr>
        <p:sp>
          <p:nvSpPr>
            <p:cNvPr id="77" name="Elipse 7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Elipse 7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9" name="Arco 7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5513980" y="4350688"/>
            <a:ext cx="1164039" cy="676287"/>
            <a:chOff x="5534150" y="73491"/>
            <a:chExt cx="1164039" cy="676287"/>
          </a:xfrm>
        </p:grpSpPr>
        <p:sp>
          <p:nvSpPr>
            <p:cNvPr id="81" name="Elipse 8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Elipse 8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Arco 8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5513980" y="4824334"/>
            <a:ext cx="1164039" cy="676287"/>
            <a:chOff x="5534150" y="73491"/>
            <a:chExt cx="1164039" cy="676287"/>
          </a:xfrm>
        </p:grpSpPr>
        <p:sp>
          <p:nvSpPr>
            <p:cNvPr id="85" name="Elipse 8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6" name="Elipse 8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7" name="Arco 8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5513980" y="5311427"/>
            <a:ext cx="1164039" cy="676287"/>
            <a:chOff x="5534150" y="73491"/>
            <a:chExt cx="1164039" cy="676287"/>
          </a:xfrm>
        </p:grpSpPr>
        <p:sp>
          <p:nvSpPr>
            <p:cNvPr id="89" name="Elipse 8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0" name="Elipse 8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1" name="Arco 9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2" name="Grupo 91"/>
          <p:cNvGrpSpPr/>
          <p:nvPr/>
        </p:nvGrpSpPr>
        <p:grpSpPr>
          <a:xfrm>
            <a:off x="5500533" y="5811967"/>
            <a:ext cx="1164039" cy="676287"/>
            <a:chOff x="5534150" y="73491"/>
            <a:chExt cx="1164039" cy="676287"/>
          </a:xfrm>
        </p:grpSpPr>
        <p:sp>
          <p:nvSpPr>
            <p:cNvPr id="93" name="Elipse 9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4" name="Elipse 9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5" name="Arco 9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6" name="Grupo 95"/>
          <p:cNvGrpSpPr/>
          <p:nvPr/>
        </p:nvGrpSpPr>
        <p:grpSpPr>
          <a:xfrm>
            <a:off x="5527427" y="6379742"/>
            <a:ext cx="1164039" cy="676287"/>
            <a:chOff x="5534150" y="73491"/>
            <a:chExt cx="1164039" cy="676287"/>
          </a:xfrm>
        </p:grpSpPr>
        <p:sp>
          <p:nvSpPr>
            <p:cNvPr id="97" name="Elipse 9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8" name="Elipse 9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9" name="Arco 9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038" name="Picture 14" descr="https://es.bloggif.com/tmp/50d17827ad195a0a5701f330b2510edc/text.gif?16181971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102" y="4923066"/>
            <a:ext cx="4248150" cy="18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97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Textura de grunge azul cemento o fondo de muro de hormigón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6" y="-9621"/>
            <a:ext cx="6132513" cy="686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e gustan los acuarios? Te dejo fondos gifs para tu móvil (celular) |  Gifmaniacos.es | Fondo de pecera, Fondo de pantalla de peces, Fondos de  pec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" y="0"/>
            <a:ext cx="6058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5527427" y="67235"/>
            <a:ext cx="1164039" cy="676287"/>
            <a:chOff x="5534150" y="73491"/>
            <a:chExt cx="1164039" cy="676287"/>
          </a:xfrm>
        </p:grpSpPr>
        <p:sp>
          <p:nvSpPr>
            <p:cNvPr id="6" name="Elipse 5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Elipse 4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Arco 3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513980" y="527434"/>
            <a:ext cx="1164039" cy="676287"/>
            <a:chOff x="5534150" y="73491"/>
            <a:chExt cx="1164039" cy="676287"/>
          </a:xfrm>
        </p:grpSpPr>
        <p:sp>
          <p:nvSpPr>
            <p:cNvPr id="9" name="Elipse 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Arco 1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513980" y="1001080"/>
            <a:ext cx="1164039" cy="676287"/>
            <a:chOff x="5534150" y="73491"/>
            <a:chExt cx="1164039" cy="676287"/>
          </a:xfrm>
        </p:grpSpPr>
        <p:sp>
          <p:nvSpPr>
            <p:cNvPr id="21" name="Elipse 2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Elipse 2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Arco 2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500533" y="1488173"/>
            <a:ext cx="1164039" cy="676287"/>
            <a:chOff x="5534150" y="73491"/>
            <a:chExt cx="1164039" cy="676287"/>
          </a:xfrm>
        </p:grpSpPr>
        <p:sp>
          <p:nvSpPr>
            <p:cNvPr id="25" name="Elipse 2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Elipse 2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Arco 2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513980" y="1975266"/>
            <a:ext cx="1164039" cy="676287"/>
            <a:chOff x="5534150" y="73491"/>
            <a:chExt cx="1164039" cy="676287"/>
          </a:xfrm>
        </p:grpSpPr>
        <p:sp>
          <p:nvSpPr>
            <p:cNvPr id="29" name="Elipse 2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Elipse 2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Arco 3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5513980" y="2462359"/>
            <a:ext cx="1164039" cy="676287"/>
            <a:chOff x="5534150" y="73491"/>
            <a:chExt cx="1164039" cy="676287"/>
          </a:xfrm>
        </p:grpSpPr>
        <p:sp>
          <p:nvSpPr>
            <p:cNvPr id="33" name="Elipse 3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Elipse 3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Arco 3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5513980" y="2936005"/>
            <a:ext cx="1164039" cy="676287"/>
            <a:chOff x="5534150" y="73491"/>
            <a:chExt cx="1164039" cy="676287"/>
          </a:xfrm>
        </p:grpSpPr>
        <p:sp>
          <p:nvSpPr>
            <p:cNvPr id="37" name="Elipse 3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Elipse 3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Arco 3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513980" y="3409651"/>
            <a:ext cx="1164039" cy="676287"/>
            <a:chOff x="5534150" y="73491"/>
            <a:chExt cx="1164039" cy="676287"/>
          </a:xfrm>
        </p:grpSpPr>
        <p:sp>
          <p:nvSpPr>
            <p:cNvPr id="41" name="Elipse 4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Elipse 4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Arco 4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5513980" y="3863595"/>
            <a:ext cx="1164039" cy="676287"/>
            <a:chOff x="5534150" y="73491"/>
            <a:chExt cx="1164039" cy="676287"/>
          </a:xfrm>
        </p:grpSpPr>
        <p:sp>
          <p:nvSpPr>
            <p:cNvPr id="77" name="Elipse 7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Elipse 7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9" name="Arco 7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5513980" y="4350688"/>
            <a:ext cx="1164039" cy="676287"/>
            <a:chOff x="5534150" y="73491"/>
            <a:chExt cx="1164039" cy="676287"/>
          </a:xfrm>
        </p:grpSpPr>
        <p:sp>
          <p:nvSpPr>
            <p:cNvPr id="81" name="Elipse 8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Elipse 8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Arco 8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5513980" y="4824334"/>
            <a:ext cx="1164039" cy="676287"/>
            <a:chOff x="5534150" y="73491"/>
            <a:chExt cx="1164039" cy="676287"/>
          </a:xfrm>
        </p:grpSpPr>
        <p:sp>
          <p:nvSpPr>
            <p:cNvPr id="85" name="Elipse 8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6" name="Elipse 8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7" name="Arco 8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5513980" y="5311427"/>
            <a:ext cx="1164039" cy="676287"/>
            <a:chOff x="5534150" y="73491"/>
            <a:chExt cx="1164039" cy="676287"/>
          </a:xfrm>
        </p:grpSpPr>
        <p:sp>
          <p:nvSpPr>
            <p:cNvPr id="89" name="Elipse 8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0" name="Elipse 8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1" name="Arco 9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2" name="Grupo 91"/>
          <p:cNvGrpSpPr/>
          <p:nvPr/>
        </p:nvGrpSpPr>
        <p:grpSpPr>
          <a:xfrm>
            <a:off x="5500533" y="5811967"/>
            <a:ext cx="1164039" cy="676287"/>
            <a:chOff x="5534150" y="73491"/>
            <a:chExt cx="1164039" cy="676287"/>
          </a:xfrm>
        </p:grpSpPr>
        <p:sp>
          <p:nvSpPr>
            <p:cNvPr id="93" name="Elipse 9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4" name="Elipse 9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5" name="Arco 9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6" name="Grupo 95"/>
          <p:cNvGrpSpPr/>
          <p:nvPr/>
        </p:nvGrpSpPr>
        <p:grpSpPr>
          <a:xfrm>
            <a:off x="5527427" y="6379742"/>
            <a:ext cx="1164039" cy="676287"/>
            <a:chOff x="5534150" y="73491"/>
            <a:chExt cx="1164039" cy="676287"/>
          </a:xfrm>
        </p:grpSpPr>
        <p:sp>
          <p:nvSpPr>
            <p:cNvPr id="97" name="Elipse 9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8" name="Elipse 9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9" name="Arco 9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108" name="Picture 12" descr="▷ Peces y Pescad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4586479"/>
            <a:ext cx="2676525" cy="227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marcelo enrique (marckbaires) - Perfil | Pinteres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94" y="3981489"/>
            <a:ext cx="3336161" cy="333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352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 descr="Diseño de fondo azul claro geométrico | Vec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34" y="-6354"/>
            <a:ext cx="6119065" cy="686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aisaje de dibujos animados de mar u océano con cielo y nubes | Vector 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9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5527427" y="67235"/>
            <a:ext cx="1164039" cy="676287"/>
            <a:chOff x="5534150" y="73491"/>
            <a:chExt cx="1164039" cy="676287"/>
          </a:xfrm>
        </p:grpSpPr>
        <p:sp>
          <p:nvSpPr>
            <p:cNvPr id="6" name="Elipse 5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Elipse 4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Arco 3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513980" y="527434"/>
            <a:ext cx="1164039" cy="676287"/>
            <a:chOff x="5534150" y="73491"/>
            <a:chExt cx="1164039" cy="676287"/>
          </a:xfrm>
        </p:grpSpPr>
        <p:sp>
          <p:nvSpPr>
            <p:cNvPr id="9" name="Elipse 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Arco 1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513980" y="1001080"/>
            <a:ext cx="1164039" cy="676287"/>
            <a:chOff x="5534150" y="73491"/>
            <a:chExt cx="1164039" cy="676287"/>
          </a:xfrm>
        </p:grpSpPr>
        <p:sp>
          <p:nvSpPr>
            <p:cNvPr id="21" name="Elipse 2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Elipse 2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Arco 2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500533" y="1488173"/>
            <a:ext cx="1164039" cy="676287"/>
            <a:chOff x="5534150" y="73491"/>
            <a:chExt cx="1164039" cy="676287"/>
          </a:xfrm>
        </p:grpSpPr>
        <p:sp>
          <p:nvSpPr>
            <p:cNvPr id="25" name="Elipse 2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Elipse 2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Arco 2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513980" y="1975266"/>
            <a:ext cx="1164039" cy="676287"/>
            <a:chOff x="5534150" y="73491"/>
            <a:chExt cx="1164039" cy="676287"/>
          </a:xfrm>
        </p:grpSpPr>
        <p:sp>
          <p:nvSpPr>
            <p:cNvPr id="29" name="Elipse 2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Elipse 2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Arco 3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5513980" y="2462359"/>
            <a:ext cx="1164039" cy="676287"/>
            <a:chOff x="5534150" y="73491"/>
            <a:chExt cx="1164039" cy="676287"/>
          </a:xfrm>
        </p:grpSpPr>
        <p:sp>
          <p:nvSpPr>
            <p:cNvPr id="33" name="Elipse 3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Elipse 3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Arco 3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5513980" y="2936005"/>
            <a:ext cx="1164039" cy="676287"/>
            <a:chOff x="5534150" y="73491"/>
            <a:chExt cx="1164039" cy="676287"/>
          </a:xfrm>
        </p:grpSpPr>
        <p:sp>
          <p:nvSpPr>
            <p:cNvPr id="37" name="Elipse 3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Elipse 3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Arco 3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513980" y="3409651"/>
            <a:ext cx="1164039" cy="676287"/>
            <a:chOff x="5534150" y="73491"/>
            <a:chExt cx="1164039" cy="676287"/>
          </a:xfrm>
        </p:grpSpPr>
        <p:sp>
          <p:nvSpPr>
            <p:cNvPr id="41" name="Elipse 4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Elipse 4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Arco 4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5513980" y="3863595"/>
            <a:ext cx="1164039" cy="676287"/>
            <a:chOff x="5534150" y="73491"/>
            <a:chExt cx="1164039" cy="676287"/>
          </a:xfrm>
        </p:grpSpPr>
        <p:sp>
          <p:nvSpPr>
            <p:cNvPr id="77" name="Elipse 7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Elipse 7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9" name="Arco 7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5513980" y="4350688"/>
            <a:ext cx="1164039" cy="676287"/>
            <a:chOff x="5534150" y="73491"/>
            <a:chExt cx="1164039" cy="676287"/>
          </a:xfrm>
        </p:grpSpPr>
        <p:sp>
          <p:nvSpPr>
            <p:cNvPr id="81" name="Elipse 8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Elipse 8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Arco 8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5513980" y="4824334"/>
            <a:ext cx="1164039" cy="676287"/>
            <a:chOff x="5534150" y="73491"/>
            <a:chExt cx="1164039" cy="676287"/>
          </a:xfrm>
        </p:grpSpPr>
        <p:sp>
          <p:nvSpPr>
            <p:cNvPr id="85" name="Elipse 8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6" name="Elipse 8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7" name="Arco 8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5513980" y="5311427"/>
            <a:ext cx="1164039" cy="676287"/>
            <a:chOff x="5534150" y="73491"/>
            <a:chExt cx="1164039" cy="676287"/>
          </a:xfrm>
        </p:grpSpPr>
        <p:sp>
          <p:nvSpPr>
            <p:cNvPr id="89" name="Elipse 8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0" name="Elipse 8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1" name="Arco 9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2" name="Grupo 91"/>
          <p:cNvGrpSpPr/>
          <p:nvPr/>
        </p:nvGrpSpPr>
        <p:grpSpPr>
          <a:xfrm>
            <a:off x="5500533" y="5811967"/>
            <a:ext cx="1164039" cy="676287"/>
            <a:chOff x="5534150" y="73491"/>
            <a:chExt cx="1164039" cy="676287"/>
          </a:xfrm>
        </p:grpSpPr>
        <p:sp>
          <p:nvSpPr>
            <p:cNvPr id="93" name="Elipse 9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4" name="Elipse 9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5" name="Arco 9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6" name="Grupo 95"/>
          <p:cNvGrpSpPr/>
          <p:nvPr/>
        </p:nvGrpSpPr>
        <p:grpSpPr>
          <a:xfrm>
            <a:off x="5527427" y="6379742"/>
            <a:ext cx="1164039" cy="676287"/>
            <a:chOff x="5534150" y="73491"/>
            <a:chExt cx="1164039" cy="676287"/>
          </a:xfrm>
        </p:grpSpPr>
        <p:sp>
          <p:nvSpPr>
            <p:cNvPr id="97" name="Elipse 9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8" name="Elipse 9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9" name="Arco 9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124" name="Picture 4" descr="FACTORÍA DE SOCIALES: MATERIALES TEMA 14-LA PESCA EN ESPAÑ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0809"/>
            <a:ext cx="3805518" cy="27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▷ Peces y Pescados: Imágenes Animadas, Gifs y Animaciones ¡100% GRATIS!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22" y="4824069"/>
            <a:ext cx="230505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Gifs animados de Nemo (Pez Payaso)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31" y="5264831"/>
            <a:ext cx="605501" cy="58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Gifs animados de Peces, animaciones de Pec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4" y="6060093"/>
            <a:ext cx="1622783" cy="81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▷ Peces y Pescados: Imágenes Animadas, Gifs y Animaciones ¡100% GRATIS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65" y="5415502"/>
            <a:ext cx="26765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▷ Pulpos: Imágenes Animadas, Gifs y Animaciones ¡100% GRATIS!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36" y="1866577"/>
            <a:ext cx="5797108" cy="37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786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Textura Del Papel De Embalaje Azul Claro Arrugado, Primer Viejo Fondo De La  Turquesa Foto de archivo - Imagen de lamentable, extracto: 149047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-10038"/>
            <a:ext cx="6138746" cy="686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ector de textura de fondo azul claro triangulado 640018 - Descargar  Vectores Gratis, Illustrator Graficos, Plantillas Diseñ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1" y="-20217"/>
            <a:ext cx="6106050" cy="68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5527427" y="67235"/>
            <a:ext cx="1164039" cy="676287"/>
            <a:chOff x="5534150" y="73491"/>
            <a:chExt cx="1164039" cy="676287"/>
          </a:xfrm>
        </p:grpSpPr>
        <p:sp>
          <p:nvSpPr>
            <p:cNvPr id="6" name="Elipse 5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Elipse 4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Arco 3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513980" y="527434"/>
            <a:ext cx="1164039" cy="676287"/>
            <a:chOff x="5534150" y="73491"/>
            <a:chExt cx="1164039" cy="676287"/>
          </a:xfrm>
        </p:grpSpPr>
        <p:sp>
          <p:nvSpPr>
            <p:cNvPr id="9" name="Elipse 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Arco 1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513980" y="1001080"/>
            <a:ext cx="1164039" cy="676287"/>
            <a:chOff x="5534150" y="73491"/>
            <a:chExt cx="1164039" cy="676287"/>
          </a:xfrm>
        </p:grpSpPr>
        <p:sp>
          <p:nvSpPr>
            <p:cNvPr id="21" name="Elipse 2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Elipse 2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Arco 2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500533" y="1488173"/>
            <a:ext cx="1164039" cy="676287"/>
            <a:chOff x="5534150" y="73491"/>
            <a:chExt cx="1164039" cy="676287"/>
          </a:xfrm>
        </p:grpSpPr>
        <p:sp>
          <p:nvSpPr>
            <p:cNvPr id="25" name="Elipse 2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Elipse 2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Arco 2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513980" y="1975266"/>
            <a:ext cx="1164039" cy="676287"/>
            <a:chOff x="5534150" y="73491"/>
            <a:chExt cx="1164039" cy="676287"/>
          </a:xfrm>
        </p:grpSpPr>
        <p:sp>
          <p:nvSpPr>
            <p:cNvPr id="29" name="Elipse 2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Elipse 2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Arco 3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5513980" y="2462359"/>
            <a:ext cx="1164039" cy="676287"/>
            <a:chOff x="5534150" y="73491"/>
            <a:chExt cx="1164039" cy="676287"/>
          </a:xfrm>
        </p:grpSpPr>
        <p:sp>
          <p:nvSpPr>
            <p:cNvPr id="33" name="Elipse 3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Elipse 3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Arco 3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5513980" y="2936005"/>
            <a:ext cx="1164039" cy="676287"/>
            <a:chOff x="5534150" y="73491"/>
            <a:chExt cx="1164039" cy="676287"/>
          </a:xfrm>
        </p:grpSpPr>
        <p:sp>
          <p:nvSpPr>
            <p:cNvPr id="37" name="Elipse 3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Elipse 3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Arco 3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513980" y="3409651"/>
            <a:ext cx="1164039" cy="676287"/>
            <a:chOff x="5534150" y="73491"/>
            <a:chExt cx="1164039" cy="676287"/>
          </a:xfrm>
        </p:grpSpPr>
        <p:sp>
          <p:nvSpPr>
            <p:cNvPr id="41" name="Elipse 4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Elipse 4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Arco 4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5513980" y="3863595"/>
            <a:ext cx="1164039" cy="676287"/>
            <a:chOff x="5534150" y="73491"/>
            <a:chExt cx="1164039" cy="676287"/>
          </a:xfrm>
        </p:grpSpPr>
        <p:sp>
          <p:nvSpPr>
            <p:cNvPr id="77" name="Elipse 7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Elipse 7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9" name="Arco 7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5513980" y="4350688"/>
            <a:ext cx="1164039" cy="676287"/>
            <a:chOff x="5534150" y="73491"/>
            <a:chExt cx="1164039" cy="676287"/>
          </a:xfrm>
        </p:grpSpPr>
        <p:sp>
          <p:nvSpPr>
            <p:cNvPr id="81" name="Elipse 8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Elipse 8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Arco 8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5513980" y="4824334"/>
            <a:ext cx="1164039" cy="676287"/>
            <a:chOff x="5534150" y="73491"/>
            <a:chExt cx="1164039" cy="676287"/>
          </a:xfrm>
        </p:grpSpPr>
        <p:sp>
          <p:nvSpPr>
            <p:cNvPr id="85" name="Elipse 8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6" name="Elipse 8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7" name="Arco 8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5513980" y="5311427"/>
            <a:ext cx="1164039" cy="676287"/>
            <a:chOff x="5534150" y="73491"/>
            <a:chExt cx="1164039" cy="676287"/>
          </a:xfrm>
        </p:grpSpPr>
        <p:sp>
          <p:nvSpPr>
            <p:cNvPr id="89" name="Elipse 8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0" name="Elipse 8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1" name="Arco 9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2" name="Grupo 91"/>
          <p:cNvGrpSpPr/>
          <p:nvPr/>
        </p:nvGrpSpPr>
        <p:grpSpPr>
          <a:xfrm>
            <a:off x="5500533" y="5811967"/>
            <a:ext cx="1164039" cy="676287"/>
            <a:chOff x="5534150" y="73491"/>
            <a:chExt cx="1164039" cy="676287"/>
          </a:xfrm>
        </p:grpSpPr>
        <p:sp>
          <p:nvSpPr>
            <p:cNvPr id="93" name="Elipse 9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4" name="Elipse 9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5" name="Arco 9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6" name="Grupo 95"/>
          <p:cNvGrpSpPr/>
          <p:nvPr/>
        </p:nvGrpSpPr>
        <p:grpSpPr>
          <a:xfrm>
            <a:off x="5527427" y="6379742"/>
            <a:ext cx="1164039" cy="676287"/>
            <a:chOff x="5534150" y="73491"/>
            <a:chExt cx="1164039" cy="676287"/>
          </a:xfrm>
        </p:grpSpPr>
        <p:sp>
          <p:nvSpPr>
            <p:cNvPr id="97" name="Elipse 9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8" name="Elipse 9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9" name="Arco 9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6150" name="Picture 6" descr="▷ Tiburone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" y="1587290"/>
            <a:ext cx="6019521" cy="359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Sardinella aurita - Ecu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71" y="2741784"/>
            <a:ext cx="3636998" cy="136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4" descr="Sardinella aurita - Ecu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835" y="4887527"/>
            <a:ext cx="1816790" cy="6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4" descr="Sardinella aurita - Ecu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1822" y="4132535"/>
            <a:ext cx="1953497" cy="112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58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Fondo Degradado Azul Claro Foto de stock y más banco de imágenes de  Abstracto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78" y="5890"/>
            <a:ext cx="61241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ágenes de Fondo | Vectores, fotos de stock y PSD gratui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1" y="0"/>
            <a:ext cx="6102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5527427" y="67235"/>
            <a:ext cx="1164039" cy="676287"/>
            <a:chOff x="5534150" y="73491"/>
            <a:chExt cx="1164039" cy="676287"/>
          </a:xfrm>
        </p:grpSpPr>
        <p:sp>
          <p:nvSpPr>
            <p:cNvPr id="6" name="Elipse 5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Elipse 4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Arco 3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513980" y="527434"/>
            <a:ext cx="1164039" cy="676287"/>
            <a:chOff x="5534150" y="73491"/>
            <a:chExt cx="1164039" cy="676287"/>
          </a:xfrm>
        </p:grpSpPr>
        <p:sp>
          <p:nvSpPr>
            <p:cNvPr id="9" name="Elipse 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Arco 1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513980" y="1001080"/>
            <a:ext cx="1164039" cy="676287"/>
            <a:chOff x="5534150" y="73491"/>
            <a:chExt cx="1164039" cy="676287"/>
          </a:xfrm>
        </p:grpSpPr>
        <p:sp>
          <p:nvSpPr>
            <p:cNvPr id="21" name="Elipse 2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Elipse 2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Arco 2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500533" y="1488173"/>
            <a:ext cx="1164039" cy="676287"/>
            <a:chOff x="5534150" y="73491"/>
            <a:chExt cx="1164039" cy="676287"/>
          </a:xfrm>
        </p:grpSpPr>
        <p:sp>
          <p:nvSpPr>
            <p:cNvPr id="25" name="Elipse 2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Elipse 2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Arco 2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513980" y="1975266"/>
            <a:ext cx="1164039" cy="676287"/>
            <a:chOff x="5534150" y="73491"/>
            <a:chExt cx="1164039" cy="676287"/>
          </a:xfrm>
        </p:grpSpPr>
        <p:sp>
          <p:nvSpPr>
            <p:cNvPr id="29" name="Elipse 2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Elipse 2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Arco 3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5513980" y="2462359"/>
            <a:ext cx="1164039" cy="676287"/>
            <a:chOff x="5534150" y="73491"/>
            <a:chExt cx="1164039" cy="676287"/>
          </a:xfrm>
        </p:grpSpPr>
        <p:sp>
          <p:nvSpPr>
            <p:cNvPr id="33" name="Elipse 3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Elipse 3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Arco 3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5513980" y="2936005"/>
            <a:ext cx="1164039" cy="676287"/>
            <a:chOff x="5534150" y="73491"/>
            <a:chExt cx="1164039" cy="676287"/>
          </a:xfrm>
        </p:grpSpPr>
        <p:sp>
          <p:nvSpPr>
            <p:cNvPr id="37" name="Elipse 3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Elipse 3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Arco 3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513980" y="3409651"/>
            <a:ext cx="1164039" cy="676287"/>
            <a:chOff x="5534150" y="73491"/>
            <a:chExt cx="1164039" cy="676287"/>
          </a:xfrm>
        </p:grpSpPr>
        <p:sp>
          <p:nvSpPr>
            <p:cNvPr id="41" name="Elipse 4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Elipse 4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Arco 4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5513980" y="3863595"/>
            <a:ext cx="1164039" cy="676287"/>
            <a:chOff x="5534150" y="73491"/>
            <a:chExt cx="1164039" cy="676287"/>
          </a:xfrm>
        </p:grpSpPr>
        <p:sp>
          <p:nvSpPr>
            <p:cNvPr id="77" name="Elipse 7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Elipse 7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9" name="Arco 7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5513980" y="4350688"/>
            <a:ext cx="1164039" cy="676287"/>
            <a:chOff x="5534150" y="73491"/>
            <a:chExt cx="1164039" cy="676287"/>
          </a:xfrm>
        </p:grpSpPr>
        <p:sp>
          <p:nvSpPr>
            <p:cNvPr id="81" name="Elipse 8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Elipse 8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Arco 8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5513980" y="4824334"/>
            <a:ext cx="1164039" cy="676287"/>
            <a:chOff x="5534150" y="73491"/>
            <a:chExt cx="1164039" cy="676287"/>
          </a:xfrm>
        </p:grpSpPr>
        <p:sp>
          <p:nvSpPr>
            <p:cNvPr id="85" name="Elipse 8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6" name="Elipse 8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7" name="Arco 8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5513980" y="5311427"/>
            <a:ext cx="1164039" cy="676287"/>
            <a:chOff x="5534150" y="73491"/>
            <a:chExt cx="1164039" cy="676287"/>
          </a:xfrm>
        </p:grpSpPr>
        <p:sp>
          <p:nvSpPr>
            <p:cNvPr id="89" name="Elipse 8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0" name="Elipse 8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1" name="Arco 9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2" name="Grupo 91"/>
          <p:cNvGrpSpPr/>
          <p:nvPr/>
        </p:nvGrpSpPr>
        <p:grpSpPr>
          <a:xfrm>
            <a:off x="5500533" y="5811967"/>
            <a:ext cx="1164039" cy="676287"/>
            <a:chOff x="5534150" y="73491"/>
            <a:chExt cx="1164039" cy="676287"/>
          </a:xfrm>
        </p:grpSpPr>
        <p:sp>
          <p:nvSpPr>
            <p:cNvPr id="93" name="Elipse 9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4" name="Elipse 9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5" name="Arco 9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6" name="Grupo 95"/>
          <p:cNvGrpSpPr/>
          <p:nvPr/>
        </p:nvGrpSpPr>
        <p:grpSpPr>
          <a:xfrm>
            <a:off x="5527427" y="6379742"/>
            <a:ext cx="1164039" cy="676287"/>
            <a:chOff x="5534150" y="73491"/>
            <a:chExt cx="1164039" cy="676287"/>
          </a:xfrm>
        </p:grpSpPr>
        <p:sp>
          <p:nvSpPr>
            <p:cNvPr id="97" name="Elipse 9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8" name="Elipse 9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9" name="Arco 9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37018" y="169350"/>
            <a:ext cx="5490410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 peces en el mar nadan</a:t>
            </a:r>
          </a:p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 nadan sin parar; saltan</a:t>
            </a:r>
          </a:p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 bailan y cambian de lugar.</a:t>
            </a:r>
          </a:p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los pescadores dicen al pasar:</a:t>
            </a:r>
          </a:p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-soy un pececito que vive en el mar.</a:t>
            </a:r>
          </a:p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-yo me llamo pulpo.</a:t>
            </a:r>
          </a:p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-yo soy tiburón</a:t>
            </a:r>
          </a:p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-sardina es mi nombre</a:t>
            </a:r>
          </a:p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-y yo boquerón. 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213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aisaje paisaje de dibujos animados | Vec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29" y="-3012"/>
            <a:ext cx="6157635" cy="68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ndo degradado en tonos verdes | Vector Gra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9" y="-3011"/>
            <a:ext cx="6097989" cy="68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5527427" y="67235"/>
            <a:ext cx="1164039" cy="676287"/>
            <a:chOff x="5534150" y="73491"/>
            <a:chExt cx="1164039" cy="676287"/>
          </a:xfrm>
        </p:grpSpPr>
        <p:sp>
          <p:nvSpPr>
            <p:cNvPr id="6" name="Elipse 5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" name="Elipse 4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Arco 3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513980" y="527434"/>
            <a:ext cx="1164039" cy="676287"/>
            <a:chOff x="5534150" y="73491"/>
            <a:chExt cx="1164039" cy="676287"/>
          </a:xfrm>
        </p:grpSpPr>
        <p:sp>
          <p:nvSpPr>
            <p:cNvPr id="9" name="Elipse 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Arco 1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513980" y="1001080"/>
            <a:ext cx="1164039" cy="676287"/>
            <a:chOff x="5534150" y="73491"/>
            <a:chExt cx="1164039" cy="676287"/>
          </a:xfrm>
        </p:grpSpPr>
        <p:sp>
          <p:nvSpPr>
            <p:cNvPr id="21" name="Elipse 2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Elipse 2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Arco 2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500533" y="1488173"/>
            <a:ext cx="1164039" cy="676287"/>
            <a:chOff x="5534150" y="73491"/>
            <a:chExt cx="1164039" cy="676287"/>
          </a:xfrm>
        </p:grpSpPr>
        <p:sp>
          <p:nvSpPr>
            <p:cNvPr id="25" name="Elipse 2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Elipse 2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Arco 2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513980" y="1975266"/>
            <a:ext cx="1164039" cy="676287"/>
            <a:chOff x="5534150" y="73491"/>
            <a:chExt cx="1164039" cy="676287"/>
          </a:xfrm>
        </p:grpSpPr>
        <p:sp>
          <p:nvSpPr>
            <p:cNvPr id="29" name="Elipse 2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Elipse 2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1" name="Arco 3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5513980" y="2462359"/>
            <a:ext cx="1164039" cy="676287"/>
            <a:chOff x="5534150" y="73491"/>
            <a:chExt cx="1164039" cy="676287"/>
          </a:xfrm>
        </p:grpSpPr>
        <p:sp>
          <p:nvSpPr>
            <p:cNvPr id="33" name="Elipse 3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Elipse 3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5" name="Arco 3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5513980" y="2936005"/>
            <a:ext cx="1164039" cy="676287"/>
            <a:chOff x="5534150" y="73491"/>
            <a:chExt cx="1164039" cy="676287"/>
          </a:xfrm>
        </p:grpSpPr>
        <p:sp>
          <p:nvSpPr>
            <p:cNvPr id="37" name="Elipse 3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Elipse 3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9" name="Arco 3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513980" y="3409651"/>
            <a:ext cx="1164039" cy="676287"/>
            <a:chOff x="5534150" y="73491"/>
            <a:chExt cx="1164039" cy="676287"/>
          </a:xfrm>
        </p:grpSpPr>
        <p:sp>
          <p:nvSpPr>
            <p:cNvPr id="41" name="Elipse 4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2" name="Elipse 4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3" name="Arco 4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5513980" y="3863595"/>
            <a:ext cx="1164039" cy="676287"/>
            <a:chOff x="5534150" y="73491"/>
            <a:chExt cx="1164039" cy="676287"/>
          </a:xfrm>
        </p:grpSpPr>
        <p:sp>
          <p:nvSpPr>
            <p:cNvPr id="77" name="Elipse 7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8" name="Elipse 7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9" name="Arco 7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5513980" y="4350688"/>
            <a:ext cx="1164039" cy="676287"/>
            <a:chOff x="5534150" y="73491"/>
            <a:chExt cx="1164039" cy="676287"/>
          </a:xfrm>
        </p:grpSpPr>
        <p:sp>
          <p:nvSpPr>
            <p:cNvPr id="81" name="Elipse 80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2" name="Elipse 81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3" name="Arco 82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5513980" y="4824334"/>
            <a:ext cx="1164039" cy="676287"/>
            <a:chOff x="5534150" y="73491"/>
            <a:chExt cx="1164039" cy="676287"/>
          </a:xfrm>
        </p:grpSpPr>
        <p:sp>
          <p:nvSpPr>
            <p:cNvPr id="85" name="Elipse 84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6" name="Elipse 85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7" name="Arco 86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5513980" y="5311427"/>
            <a:ext cx="1164039" cy="676287"/>
            <a:chOff x="5534150" y="73491"/>
            <a:chExt cx="1164039" cy="676287"/>
          </a:xfrm>
        </p:grpSpPr>
        <p:sp>
          <p:nvSpPr>
            <p:cNvPr id="89" name="Elipse 88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0" name="Elipse 89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1" name="Arco 90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2" name="Grupo 91"/>
          <p:cNvGrpSpPr/>
          <p:nvPr/>
        </p:nvGrpSpPr>
        <p:grpSpPr>
          <a:xfrm>
            <a:off x="5500533" y="5811967"/>
            <a:ext cx="1164039" cy="676287"/>
            <a:chOff x="5534150" y="73491"/>
            <a:chExt cx="1164039" cy="676287"/>
          </a:xfrm>
        </p:grpSpPr>
        <p:sp>
          <p:nvSpPr>
            <p:cNvPr id="93" name="Elipse 92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4" name="Elipse 93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5" name="Arco 94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6" name="Grupo 95"/>
          <p:cNvGrpSpPr/>
          <p:nvPr/>
        </p:nvGrpSpPr>
        <p:grpSpPr>
          <a:xfrm>
            <a:off x="5527427" y="6379742"/>
            <a:ext cx="1164039" cy="676287"/>
            <a:chOff x="5534150" y="73491"/>
            <a:chExt cx="1164039" cy="676287"/>
          </a:xfrm>
        </p:grpSpPr>
        <p:sp>
          <p:nvSpPr>
            <p:cNvPr id="97" name="Elipse 96"/>
            <p:cNvSpPr/>
            <p:nvPr/>
          </p:nvSpPr>
          <p:spPr>
            <a:xfrm>
              <a:off x="6281330" y="129247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8" name="Elipse 97"/>
            <p:cNvSpPr/>
            <p:nvPr/>
          </p:nvSpPr>
          <p:spPr>
            <a:xfrm>
              <a:off x="5534150" y="115800"/>
              <a:ext cx="416859" cy="384741"/>
            </a:xfrm>
            <a:prstGeom prst="ellipse">
              <a:avLst/>
            </a:prstGeom>
            <a:solidFill>
              <a:schemeClr val="bg1"/>
            </a:solidFill>
            <a:ln w="28575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9" name="Arco 98"/>
            <p:cNvSpPr/>
            <p:nvPr/>
          </p:nvSpPr>
          <p:spPr>
            <a:xfrm rot="15643414">
              <a:off x="5757856" y="95137"/>
              <a:ext cx="676287" cy="632995"/>
            </a:xfrm>
            <a:prstGeom prst="arc">
              <a:avLst>
                <a:gd name="adj1" fmla="val 15993055"/>
                <a:gd name="adj2" fmla="val 674537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ln w="57150">
                  <a:solidFill>
                    <a:srgbClr val="FF00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6759569" y="109544"/>
            <a:ext cx="5060830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hiller" panose="04020404031007020602" pitchFamily="82" charset="0"/>
              </a:rPr>
              <a:t>El mono paseador</a:t>
            </a:r>
            <a:endParaRPr lang="es-ES" sz="1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hiller" panose="04020404031007020602" pitchFamily="82" charset="0"/>
            </a:endParaRPr>
          </a:p>
        </p:txBody>
      </p:sp>
      <p:pic>
        <p:nvPicPr>
          <p:cNvPr id="2056" name="Picture 8" descr="GIFs de mono gratis. Monos lindos, divertidos y bailarines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93" y="3478187"/>
            <a:ext cx="1700366" cy="34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0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4661 -0.0435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isaje de naturaleza con un hermoso parque y montaña. | Vec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34" y="-29496"/>
            <a:ext cx="6119065" cy="68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paisajes animados para niños - Buscar con Google | Imagenes de paisajes  animados, Fondos de dibujos animados, Cuadros de paisaj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99" y="-14718"/>
            <a:ext cx="6157633" cy="68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7" name="Grupo 6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" name="Elipse 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" name="Elipse 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" name="Arco 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9" name="Elipse 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" name="Arco 1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21" name="Elipse 2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3" name="Arco 2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25" name="Elipse 2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7" name="Arco 2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29" name="Elipse 2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Arco 3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37" name="Elipse 3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9" name="Arco 3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Arco 4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76" name="Grupo 75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77" name="Elipse 7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9" name="Arco 7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0" name="Grupo 79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81" name="Elipse 8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3" name="Arco 8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4" name="Grupo 83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85" name="Elipse 8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7" name="Arco 8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8" name="Grupo 87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89" name="Elipse 8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1" name="Arco 9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2" name="Grupo 91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93" name="Elipse 9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5" name="Arco 9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6" name="Grupo 9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97" name="Elipse 9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8" name="Elipse 9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9" name="Arco 9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3078" name="Picture 6" descr="Y cuando digo que no es que no! - Carles Marc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7800" y1="44000" x2="71667" y2="44000"/>
                        <a14:foregroundMark x1="88333" y1="42111" x2="88333" y2="32000"/>
                        <a14:foregroundMark x1="86133" y1="72667" x2="86133" y2="7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677" y="3272402"/>
            <a:ext cx="888551" cy="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Y cuando digo que no es que no! - Carles Marc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800" y1="44000" x2="71667" y2="44000"/>
                        <a14:foregroundMark x1="88333" y1="42111" x2="88333" y2="32000"/>
                        <a14:foregroundMark x1="86133" y1="72667" x2="86133" y2="7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27" y="3081548"/>
            <a:ext cx="888551" cy="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Y cuando digo que no es que no! - Carles Marc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800" y1="44000" x2="71667" y2="44000"/>
                        <a14:foregroundMark x1="88333" y1="42111" x2="88333" y2="32000"/>
                        <a14:foregroundMark x1="86133" y1="72667" x2="86133" y2="7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677" y="4443586"/>
            <a:ext cx="888551" cy="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NIMALES TERRESTRES DEL AMAZONA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41" y="2255443"/>
            <a:ext cx="157162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043" b="86005" l="26061" r="36091"/>
                    </a14:imgEffect>
                  </a14:imgLayer>
                </a14:imgProps>
              </a:ext>
            </a:extLst>
          </a:blip>
          <a:srcRect l="25967" t="62744" r="63361" b="14537"/>
          <a:stretch/>
        </p:blipFill>
        <p:spPr>
          <a:xfrm flipH="1">
            <a:off x="774074" y="3823777"/>
            <a:ext cx="2485811" cy="2628743"/>
          </a:xfrm>
          <a:prstGeom prst="rect">
            <a:avLst/>
          </a:prstGeom>
        </p:spPr>
      </p:pic>
      <p:pic>
        <p:nvPicPr>
          <p:cNvPr id="1028" name="Picture 4" descr="Pulgares abajo Gratis Dibujos Animados Imágene｜Illustoon E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25189" r="24950" b="12766"/>
          <a:stretch/>
        </p:blipFill>
        <p:spPr bwMode="auto">
          <a:xfrm rot="20480379" flipH="1">
            <a:off x="6983013" y="2535674"/>
            <a:ext cx="1184468" cy="12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61" b="95382" l="5705" r="89977">
                        <a14:foregroundMark x1="41095" y1="31291" x2="51503" y2="38549"/>
                        <a14:foregroundMark x1="58057" y1="24411" x2="54588" y2="39585"/>
                        <a14:backgroundMark x1="25443" y1="92177" x2="30224" y2="91612"/>
                      </a14:backgroundRemoval>
                    </a14:imgEffect>
                  </a14:imgLayer>
                </a14:imgProps>
              </a:ext>
            </a:extLst>
          </a:blip>
          <a:srcRect l="8291" t="10082" r="23482" b="8374"/>
          <a:stretch/>
        </p:blipFill>
        <p:spPr>
          <a:xfrm>
            <a:off x="8131545" y="3410356"/>
            <a:ext cx="2249442" cy="2199295"/>
          </a:xfrm>
          <a:prstGeom prst="rect">
            <a:avLst/>
          </a:prstGeom>
        </p:spPr>
      </p:pic>
      <p:pic>
        <p:nvPicPr>
          <p:cNvPr id="66" name="Picture 6" descr="Y cuando digo que no es que no! - Carles Marc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800" y1="44000" x2="71667" y2="44000"/>
                        <a14:foregroundMark x1="88333" y1="42111" x2="88333" y2="32000"/>
                        <a14:foregroundMark x1="86133" y1="72667" x2="86133" y2="7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915" y="3865969"/>
            <a:ext cx="888551" cy="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25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Fondos De Paisajes Animad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74" y="-44550"/>
            <a:ext cx="6150876" cy="690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ibujos animados de la escena de la natu... | Free Vector #Freepik  #freevector #freefondo #fre… | Imagenes de paisajes animados, Hermosos  paisajes, Dibujos anima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8" y="-38786"/>
            <a:ext cx="6104746" cy="68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5500533" y="67235"/>
            <a:ext cx="1190933" cy="6988794"/>
            <a:chOff x="5500533" y="67235"/>
            <a:chExt cx="1190933" cy="6988794"/>
          </a:xfrm>
        </p:grpSpPr>
        <p:grpSp>
          <p:nvGrpSpPr>
            <p:cNvPr id="7" name="Grupo 6"/>
            <p:cNvGrpSpPr/>
            <p:nvPr/>
          </p:nvGrpSpPr>
          <p:grpSpPr>
            <a:xfrm>
              <a:off x="5527427" y="67235"/>
              <a:ext cx="1164039" cy="676287"/>
              <a:chOff x="5534150" y="73491"/>
              <a:chExt cx="1164039" cy="676287"/>
            </a:xfrm>
          </p:grpSpPr>
          <p:sp>
            <p:nvSpPr>
              <p:cNvPr id="6" name="Elipse 5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" name="Elipse 4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" name="Arco 3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" name="Grupo 7"/>
            <p:cNvGrpSpPr/>
            <p:nvPr/>
          </p:nvGrpSpPr>
          <p:grpSpPr>
            <a:xfrm>
              <a:off x="5513980" y="527434"/>
              <a:ext cx="1164039" cy="676287"/>
              <a:chOff x="5534150" y="73491"/>
              <a:chExt cx="1164039" cy="676287"/>
            </a:xfrm>
          </p:grpSpPr>
          <p:sp>
            <p:nvSpPr>
              <p:cNvPr id="9" name="Elipse 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" name="Elipse 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" name="Arco 1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0" name="Grupo 19"/>
            <p:cNvGrpSpPr/>
            <p:nvPr/>
          </p:nvGrpSpPr>
          <p:grpSpPr>
            <a:xfrm>
              <a:off x="5513980" y="1001080"/>
              <a:ext cx="1164039" cy="676287"/>
              <a:chOff x="5534150" y="73491"/>
              <a:chExt cx="1164039" cy="676287"/>
            </a:xfrm>
          </p:grpSpPr>
          <p:sp>
            <p:nvSpPr>
              <p:cNvPr id="21" name="Elipse 2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3" name="Arco 2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500533" y="1488173"/>
              <a:ext cx="1164039" cy="676287"/>
              <a:chOff x="5534150" y="73491"/>
              <a:chExt cx="1164039" cy="676287"/>
            </a:xfrm>
          </p:grpSpPr>
          <p:sp>
            <p:nvSpPr>
              <p:cNvPr id="25" name="Elipse 2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7" name="Arco 2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8" name="Grupo 27"/>
            <p:cNvGrpSpPr/>
            <p:nvPr/>
          </p:nvGrpSpPr>
          <p:grpSpPr>
            <a:xfrm>
              <a:off x="5513980" y="1975266"/>
              <a:ext cx="1164039" cy="676287"/>
              <a:chOff x="5534150" y="73491"/>
              <a:chExt cx="1164039" cy="676287"/>
            </a:xfrm>
          </p:grpSpPr>
          <p:sp>
            <p:nvSpPr>
              <p:cNvPr id="29" name="Elipse 2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" name="Elipse 2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Arco 3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5513980" y="2462359"/>
              <a:ext cx="1164039" cy="676287"/>
              <a:chOff x="5534150" y="73491"/>
              <a:chExt cx="1164039" cy="676287"/>
            </a:xfrm>
          </p:grpSpPr>
          <p:sp>
            <p:nvSpPr>
              <p:cNvPr id="33" name="Elipse 3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Arco 3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>
              <a:off x="5513980" y="2936005"/>
              <a:ext cx="1164039" cy="676287"/>
              <a:chOff x="5534150" y="73491"/>
              <a:chExt cx="1164039" cy="676287"/>
            </a:xfrm>
          </p:grpSpPr>
          <p:sp>
            <p:nvSpPr>
              <p:cNvPr id="37" name="Elipse 3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9" name="Arco 3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5513980" y="3409651"/>
              <a:ext cx="1164039" cy="676287"/>
              <a:chOff x="5534150" y="73491"/>
              <a:chExt cx="1164039" cy="676287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Arco 4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76" name="Grupo 75"/>
            <p:cNvGrpSpPr/>
            <p:nvPr/>
          </p:nvGrpSpPr>
          <p:grpSpPr>
            <a:xfrm>
              <a:off x="5513980" y="3863595"/>
              <a:ext cx="1164039" cy="676287"/>
              <a:chOff x="5534150" y="73491"/>
              <a:chExt cx="1164039" cy="676287"/>
            </a:xfrm>
          </p:grpSpPr>
          <p:sp>
            <p:nvSpPr>
              <p:cNvPr id="77" name="Elipse 7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79" name="Arco 7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0" name="Grupo 79"/>
            <p:cNvGrpSpPr/>
            <p:nvPr/>
          </p:nvGrpSpPr>
          <p:grpSpPr>
            <a:xfrm>
              <a:off x="5513980" y="4350688"/>
              <a:ext cx="1164039" cy="676287"/>
              <a:chOff x="5534150" y="73491"/>
              <a:chExt cx="1164039" cy="676287"/>
            </a:xfrm>
          </p:grpSpPr>
          <p:sp>
            <p:nvSpPr>
              <p:cNvPr id="81" name="Elipse 80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2" name="Elipse 81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3" name="Arco 82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4" name="Grupo 83"/>
            <p:cNvGrpSpPr/>
            <p:nvPr/>
          </p:nvGrpSpPr>
          <p:grpSpPr>
            <a:xfrm>
              <a:off x="5513980" y="4824334"/>
              <a:ext cx="1164039" cy="676287"/>
              <a:chOff x="5534150" y="73491"/>
              <a:chExt cx="1164039" cy="676287"/>
            </a:xfrm>
          </p:grpSpPr>
          <p:sp>
            <p:nvSpPr>
              <p:cNvPr id="85" name="Elipse 84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6" name="Elipse 85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87" name="Arco 86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88" name="Grupo 87"/>
            <p:cNvGrpSpPr/>
            <p:nvPr/>
          </p:nvGrpSpPr>
          <p:grpSpPr>
            <a:xfrm>
              <a:off x="5513980" y="5311427"/>
              <a:ext cx="1164039" cy="676287"/>
              <a:chOff x="5534150" y="73491"/>
              <a:chExt cx="1164039" cy="676287"/>
            </a:xfrm>
          </p:grpSpPr>
          <p:sp>
            <p:nvSpPr>
              <p:cNvPr id="89" name="Elipse 88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0" name="Elipse 89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1" name="Arco 90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2" name="Grupo 91"/>
            <p:cNvGrpSpPr/>
            <p:nvPr/>
          </p:nvGrpSpPr>
          <p:grpSpPr>
            <a:xfrm>
              <a:off x="5500533" y="5811967"/>
              <a:ext cx="1164039" cy="676287"/>
              <a:chOff x="5534150" y="73491"/>
              <a:chExt cx="1164039" cy="676287"/>
            </a:xfrm>
          </p:grpSpPr>
          <p:sp>
            <p:nvSpPr>
              <p:cNvPr id="93" name="Elipse 92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4" name="Elipse 93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5" name="Arco 94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6" name="Grupo 95"/>
            <p:cNvGrpSpPr/>
            <p:nvPr/>
          </p:nvGrpSpPr>
          <p:grpSpPr>
            <a:xfrm>
              <a:off x="5527427" y="6379742"/>
              <a:ext cx="1164039" cy="676287"/>
              <a:chOff x="5534150" y="73491"/>
              <a:chExt cx="1164039" cy="676287"/>
            </a:xfrm>
          </p:grpSpPr>
          <p:sp>
            <p:nvSpPr>
              <p:cNvPr id="97" name="Elipse 96"/>
              <p:cNvSpPr/>
              <p:nvPr/>
            </p:nvSpPr>
            <p:spPr>
              <a:xfrm>
                <a:off x="6281330" y="129247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8" name="Elipse 97"/>
              <p:cNvSpPr/>
              <p:nvPr/>
            </p:nvSpPr>
            <p:spPr>
              <a:xfrm>
                <a:off x="5534150" y="115800"/>
                <a:ext cx="416859" cy="384741"/>
              </a:xfrm>
              <a:prstGeom prst="ellipse">
                <a:avLst/>
              </a:prstGeom>
              <a:solidFill>
                <a:schemeClr val="bg1"/>
              </a:solidFill>
              <a:ln w="28575"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99" name="Arco 98"/>
              <p:cNvSpPr/>
              <p:nvPr/>
            </p:nvSpPr>
            <p:spPr>
              <a:xfrm rot="15643414">
                <a:off x="5757856" y="95137"/>
                <a:ext cx="676287" cy="632995"/>
              </a:xfrm>
              <a:prstGeom prst="arc">
                <a:avLst>
                  <a:gd name="adj1" fmla="val 15993055"/>
                  <a:gd name="adj2" fmla="val 6745379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n w="57150">
                    <a:solidFill>
                      <a:srgbClr val="FF0000"/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64" name="Picture 6" descr="Y cuando digo que no es que no! - Carles Marc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7800" y1="44000" x2="71667" y2="44000"/>
                        <a14:foregroundMark x1="88333" y1="42111" x2="88333" y2="32000"/>
                        <a14:foregroundMark x1="86133" y1="72667" x2="86133" y2="7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18" y="3214663"/>
            <a:ext cx="888551" cy="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Y cuando digo que no es que no! - Carles Marc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7800" y1="44000" x2="71667" y2="44000"/>
                        <a14:foregroundMark x1="88333" y1="42111" x2="88333" y2="32000"/>
                        <a14:foregroundMark x1="86133" y1="72667" x2="86133" y2="7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3517">
            <a:off x="3579231" y="3261987"/>
            <a:ext cx="888551" cy="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Y cuando digo que no es que no! - Carles Marc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7800" y1="44000" x2="71667" y2="44000"/>
                        <a14:foregroundMark x1="88333" y1="42111" x2="88333" y2="32000"/>
                        <a14:foregroundMark x1="86133" y1="72667" x2="86133" y2="7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731" y="4832896"/>
            <a:ext cx="888551" cy="5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GIFs de mono gratis. Monos lindos, divertidos y bailarines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01" y="2968811"/>
            <a:ext cx="1700366" cy="34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1" b="95382" l="5705" r="89977">
                        <a14:foregroundMark x1="41095" y1="31291" x2="51503" y2="38549"/>
                        <a14:foregroundMark x1="58057" y1="24411" x2="54588" y2="39585"/>
                        <a14:backgroundMark x1="25443" y1="92177" x2="30224" y2="91612"/>
                      </a14:backgroundRemoval>
                    </a14:imgEffect>
                  </a14:imgLayer>
                </a14:imgProps>
              </a:ext>
            </a:extLst>
          </a:blip>
          <a:srcRect l="8291" t="10082" r="23482" b="8374"/>
          <a:stretch/>
        </p:blipFill>
        <p:spPr>
          <a:xfrm>
            <a:off x="1512563" y="3532035"/>
            <a:ext cx="2378051" cy="2325037"/>
          </a:xfrm>
          <a:prstGeom prst="rect">
            <a:avLst/>
          </a:prstGeom>
        </p:spPr>
      </p:pic>
      <p:pic>
        <p:nvPicPr>
          <p:cNvPr id="62" name="Picture 4" descr="Racimo de banano: vectores, gráficos, imágenes vectoriales | Depositphotos®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667" r="98000">
                        <a14:backgroundMark x1="69333" y1="27167" x2="69333" y2="27167"/>
                        <a14:backgroundMark x1="75167" y1="29500" x2="75167" y2="29500"/>
                        <a14:backgroundMark x1="80667" y1="29167" x2="80667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3" t="16000" r="2593" b="16129"/>
          <a:stretch/>
        </p:blipFill>
        <p:spPr bwMode="auto">
          <a:xfrm>
            <a:off x="2057199" y="5190200"/>
            <a:ext cx="1160171" cy="83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Racimo de banano: vectores, gráficos, imágenes vectoriales | Depositphotos®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667" r="98000">
                        <a14:backgroundMark x1="69333" y1="27167" x2="69333" y2="27167"/>
                        <a14:backgroundMark x1="75167" y1="29500" x2="75167" y2="29500"/>
                        <a14:backgroundMark x1="80667" y1="29167" x2="80667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3" t="16000" r="2593" b="16129"/>
          <a:stretch/>
        </p:blipFill>
        <p:spPr bwMode="auto">
          <a:xfrm flipH="1">
            <a:off x="1172138" y="5213200"/>
            <a:ext cx="1678225" cy="16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acimo de banano: vectores, gráficos, imágenes vectoriales | Depositphotos®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667" r="98000">
                        <a14:backgroundMark x1="69333" y1="27167" x2="69333" y2="27167"/>
                        <a14:backgroundMark x1="75167" y1="29500" x2="75167" y2="29500"/>
                        <a14:backgroundMark x1="80667" y1="29167" x2="80667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3" t="16000" r="2593" b="16129"/>
          <a:stretch/>
        </p:blipFill>
        <p:spPr bwMode="auto">
          <a:xfrm>
            <a:off x="2005808" y="5326588"/>
            <a:ext cx="2256503" cy="16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Pulgares abajo Gratis Dibujos Animados Imágene｜Illustoon E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25189" r="24950" b="12766"/>
          <a:stretch/>
        </p:blipFill>
        <p:spPr bwMode="auto">
          <a:xfrm rot="20480379" flipH="1">
            <a:off x="2105934" y="5560324"/>
            <a:ext cx="1184468" cy="12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679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7 0.0868 L 0.37331 0.0432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190</Words>
  <Application>Microsoft Office PowerPoint</Application>
  <PresentationFormat>Panorámica</PresentationFormat>
  <Paragraphs>20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Chiller</vt:lpstr>
      <vt:lpstr>Cooper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 Paola Avella Rodríguez</dc:creator>
  <cp:lastModifiedBy>Sandra Paola Avella Rodríguez</cp:lastModifiedBy>
  <cp:revision>57</cp:revision>
  <dcterms:created xsi:type="dcterms:W3CDTF">2021-03-23T23:25:13Z</dcterms:created>
  <dcterms:modified xsi:type="dcterms:W3CDTF">2021-05-11T03:36:57Z</dcterms:modified>
</cp:coreProperties>
</file>